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9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1040-5923-82BA-FB0E-DE617BBE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338D7-4A4A-AAB1-8717-4E9A8E36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94D94-607F-2564-3289-1266B3A9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F9E3F-5495-B4D2-9B64-3B3B26BE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92C29-759D-38B0-C3EB-FB140AC0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4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EAF4-39B9-5ECB-34EA-FB9FEB14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F7D18-EAD4-AA89-CDAF-6583E7A5A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B704-F7EA-7C64-21DE-EE346B95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D1EB-AF88-5A08-0169-38B6CD76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7133B-91B8-EA5F-E1FF-F773691C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43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56F19-4EF6-E687-7E91-672CE2EAF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65B37-5E2D-4881-B341-1EECECFB5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3692-B66D-8A6A-9CD2-9CE3A147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DFEB4-BC39-9647-0CE3-7E264B99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5FAA-8911-1F98-8E07-D0054ABE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6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4172-63EF-0A83-45C9-29871598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BA4D-33DD-20DE-3447-FB7DE38E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8AE25-5375-FDEB-2CCA-8DAB6B6D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89529-576D-B8E3-53CE-30DABB48F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54BA0-923B-9BE2-4235-BF6BBCD4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95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0565-2CCE-0FED-837D-1D98FAED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AE251-C657-E2A3-F8CA-65DB7D733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674D1-F884-0663-523C-8DD64CBA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BCAE2-49A7-C26F-CE1A-3259ED47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4885-16AD-7CDE-46E4-46E88719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6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7EF4-FC5D-755D-0D6B-73669D8F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93E3-2861-4842-10EF-6C1062776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028C-E6FC-E18A-997C-5EDFD7020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2BE9D-E891-28DF-C1B7-55BF7122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58B74-3794-7E41-6FCF-E675C2C0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31A4-0203-8D1F-0448-B0EC2432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33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B948-7F26-0DBB-5740-6D339680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53AB7-7F19-8ED5-6303-B9EA051B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6C035-6CA0-F0C3-54A1-4D4E21C00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3B585-F209-3A80-79CB-1132B0A36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6177D-1F6C-365A-843D-731C458AF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771E4-BFAD-8BDC-B9B1-6BC1362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9E38F-FB1B-7FDF-7240-01C8D7E3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9C1EB-C82B-3A7E-C580-98FF7890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32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9E30-2C04-A468-D813-967F57A3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640BD-E10B-8F4F-89BE-E05EE8AB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210B1-A881-B096-0DD6-5CEECC0A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FF2C-BC4C-6511-412F-FD4E0213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60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E6F89-6DDB-F273-BE73-740FA3F9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01732-31B4-0EE5-4A12-391C8A7D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51515-ECDF-F0BF-3312-C5F0A785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39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A644-687A-554A-BE6D-A5B4580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10AFA-000F-F0BC-320D-D721FD75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3AFC8-CF49-271B-0B31-14896AFAC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57B20-0CF8-AA9D-A107-F8D1F64F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BB358-9328-C2C0-49BA-2AD2A231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AC6F5-2508-3445-DC58-F595EED9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63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DAF3-0342-5D8A-3E87-6A2FC434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852E8-790D-C802-67F6-B50C6F9DF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F1201-8D7F-7914-D0AF-2AB1AFBFB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8E3C-6769-B5D7-7DFD-A5A2BBE5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682B0-84B0-061E-82E5-3A15812D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E3766-78CB-3FA4-2336-2E1E5889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B5DF9-5A92-D856-ED04-66F260B4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9C106-8733-3820-77BD-CE59C2D0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F52A8-9DE0-B880-EE7F-3724DA61F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2F458-1FDC-4747-8BBB-7E95068C0B2D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96D46-5554-3646-3311-FC770B969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11C4-F449-3668-A594-E53038B48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DC87-D498-41F9-9247-D8551F368A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21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638FC87E-FD42-0F09-6474-F4592D3B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88" y="-1"/>
            <a:ext cx="4713999" cy="3309181"/>
          </a:xfrm>
          <a:prstGeom prst="rect">
            <a:avLst/>
          </a:prstGeom>
        </p:spPr>
      </p:pic>
      <p:pic>
        <p:nvPicPr>
          <p:cNvPr id="15" name="Picture 14" descr="A picture containing household hardware, cylinder, lever, silver&#10;&#10;Description automatically generated">
            <a:extLst>
              <a:ext uri="{FF2B5EF4-FFF2-40B4-BE49-F238E27FC236}">
                <a16:creationId xmlns:a16="http://schemas.microsoft.com/office/drawing/2014/main" id="{DA0A4F51-7283-091E-3CCE-40D093599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93"/>
          <a:stretch/>
        </p:blipFill>
        <p:spPr>
          <a:xfrm>
            <a:off x="-1" y="0"/>
            <a:ext cx="3664713" cy="3309180"/>
          </a:xfrm>
          <a:prstGeom prst="rect">
            <a:avLst/>
          </a:prstGeom>
        </p:spPr>
      </p:pic>
      <p:pic>
        <p:nvPicPr>
          <p:cNvPr id="17" name="Picture 16" descr="A picture containing circle, auto part, wheel&#10;&#10;Description automatically generated">
            <a:extLst>
              <a:ext uri="{FF2B5EF4-FFF2-40B4-BE49-F238E27FC236}">
                <a16:creationId xmlns:a16="http://schemas.microsoft.com/office/drawing/2014/main" id="{91AF037B-D6A7-B28C-704B-838B36460E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3276" r="8796" b="6249"/>
          <a:stretch/>
        </p:blipFill>
        <p:spPr>
          <a:xfrm>
            <a:off x="8704668" y="0"/>
            <a:ext cx="3487332" cy="330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, auto part, machine, steel&#10;&#10;Description automatically generated">
            <a:extLst>
              <a:ext uri="{FF2B5EF4-FFF2-40B4-BE49-F238E27FC236}">
                <a16:creationId xmlns:a16="http://schemas.microsoft.com/office/drawing/2014/main" id="{2E2B59CF-F1DE-A8E8-79B9-EC7DE0FA3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06788" cy="3890930"/>
          </a:xfrm>
          <a:prstGeom prst="rect">
            <a:avLst/>
          </a:prstGeom>
        </p:spPr>
      </p:pic>
      <p:pic>
        <p:nvPicPr>
          <p:cNvPr id="5" name="Picture 4" descr="A metal cylinder with holes&#10;&#10;Description automatically generated with low confidence">
            <a:extLst>
              <a:ext uri="{FF2B5EF4-FFF2-40B4-BE49-F238E27FC236}">
                <a16:creationId xmlns:a16="http://schemas.microsoft.com/office/drawing/2014/main" id="{01B40EA4-C860-70A6-E8B3-4E2CBB234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7"/>
          <a:stretch/>
        </p:blipFill>
        <p:spPr>
          <a:xfrm>
            <a:off x="4278956" y="-1"/>
            <a:ext cx="3780929" cy="3890930"/>
          </a:xfrm>
          <a:prstGeom prst="rect">
            <a:avLst/>
          </a:prstGeom>
        </p:spPr>
      </p:pic>
      <p:pic>
        <p:nvPicPr>
          <p:cNvPr id="6" name="Picture 5" descr="A picture containing auto part, circle, blue, silver&#10;&#10;Description automatically generated">
            <a:extLst>
              <a:ext uri="{FF2B5EF4-FFF2-40B4-BE49-F238E27FC236}">
                <a16:creationId xmlns:a16="http://schemas.microsoft.com/office/drawing/2014/main" id="{7E184998-0BEB-BDCF-1917-2CAED5BF9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93" y="0"/>
            <a:ext cx="4050208" cy="38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light&#10;&#10;Description automatically generated with low confidence">
            <a:extLst>
              <a:ext uri="{FF2B5EF4-FFF2-40B4-BE49-F238E27FC236}">
                <a16:creationId xmlns:a16="http://schemas.microsoft.com/office/drawing/2014/main" id="{E5A6A8A0-5977-177F-156C-7ACFCDE7D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94" y="0"/>
            <a:ext cx="7450720" cy="24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58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Hao Kwah</dc:creator>
  <cp:lastModifiedBy>Yi Hao Kwah</cp:lastModifiedBy>
  <cp:revision>2</cp:revision>
  <dcterms:created xsi:type="dcterms:W3CDTF">2023-05-28T07:26:43Z</dcterms:created>
  <dcterms:modified xsi:type="dcterms:W3CDTF">2023-05-28T07:34:41Z</dcterms:modified>
</cp:coreProperties>
</file>